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61" r:id="rId2"/>
    <p:sldId id="268" r:id="rId3"/>
    <p:sldId id="271" r:id="rId4"/>
    <p:sldId id="264" r:id="rId5"/>
    <p:sldId id="265" r:id="rId6"/>
    <p:sldId id="272" r:id="rId7"/>
    <p:sldId id="269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F0E1F3-AB41-4564-A901-4CAE7033F2F7}" v="87" dt="2024-02-04T23:29:49.098"/>
    <p1510:client id="{3913FBC3-260B-E42A-2C3C-BEF729B322C8}" v="174" dt="2024-02-04T23:22:27.071"/>
    <p1510:client id="{75D14CF5-A855-4B3E-8ADF-7667BA92802B}" v="2" dt="2024-02-04T22:21:55.063"/>
    <p1510:client id="{82542924-542E-47B1-5F53-DEDAB52641F0}" v="838" dt="2024-02-04T23:30:24.117"/>
    <p1510:client id="{89691001-EE55-48F8-8915-B3D4D677DCD6}" v="252" dt="2024-02-04T22:42:45.669"/>
    <p1510:client id="{89A6DEE8-E1BC-A503-73B8-DD072181A77D}" v="601" dt="2024-02-04T23:31:30.266"/>
    <p1510:client id="{A9213C05-85AB-41C8-B471-9F6278A12313}" v="206" dt="2024-02-04T23:08:04.481"/>
    <p1510:client id="{B74AE498-FECC-1ECC-F0CC-427356681387}" v="8" dt="2024-02-04T23:29:44.5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 Ha" userId="S::nguyenbh@uw.edu::02ed03b1-4587-4da0-a2c0-4a1efc0c0a33" providerId="AD" clId="Web-{3913FBC3-260B-E42A-2C3C-BEF729B322C8}"/>
    <pc:docChg chg="addSld delSld modSld">
      <pc:chgData name="Nguyen Ha" userId="S::nguyenbh@uw.edu::02ed03b1-4587-4da0-a2c0-4a1efc0c0a33" providerId="AD" clId="Web-{3913FBC3-260B-E42A-2C3C-BEF729B322C8}" dt="2024-02-04T23:22:27.071" v="168" actId="1076"/>
      <pc:docMkLst>
        <pc:docMk/>
      </pc:docMkLst>
      <pc:sldChg chg="del">
        <pc:chgData name="Nguyen Ha" userId="S::nguyenbh@uw.edu::02ed03b1-4587-4da0-a2c0-4a1efc0c0a33" providerId="AD" clId="Web-{3913FBC3-260B-E42A-2C3C-BEF729B322C8}" dt="2024-02-04T04:36:24.511" v="0"/>
        <pc:sldMkLst>
          <pc:docMk/>
          <pc:sldMk cId="0" sldId="256"/>
        </pc:sldMkLst>
      </pc:sldChg>
      <pc:sldChg chg="del">
        <pc:chgData name="Nguyen Ha" userId="S::nguyenbh@uw.edu::02ed03b1-4587-4da0-a2c0-4a1efc0c0a33" providerId="AD" clId="Web-{3913FBC3-260B-E42A-2C3C-BEF729B322C8}" dt="2024-02-04T04:36:25.574" v="1"/>
        <pc:sldMkLst>
          <pc:docMk/>
          <pc:sldMk cId="0" sldId="257"/>
        </pc:sldMkLst>
      </pc:sldChg>
      <pc:sldChg chg="del">
        <pc:chgData name="Nguyen Ha" userId="S::nguyenbh@uw.edu::02ed03b1-4587-4da0-a2c0-4a1efc0c0a33" providerId="AD" clId="Web-{3913FBC3-260B-E42A-2C3C-BEF729B322C8}" dt="2024-02-04T04:36:25.933" v="2"/>
        <pc:sldMkLst>
          <pc:docMk/>
          <pc:sldMk cId="0" sldId="258"/>
        </pc:sldMkLst>
      </pc:sldChg>
      <pc:sldChg chg="del">
        <pc:chgData name="Nguyen Ha" userId="S::nguyenbh@uw.edu::02ed03b1-4587-4da0-a2c0-4a1efc0c0a33" providerId="AD" clId="Web-{3913FBC3-260B-E42A-2C3C-BEF729B322C8}" dt="2024-02-04T04:36:26.886" v="3"/>
        <pc:sldMkLst>
          <pc:docMk/>
          <pc:sldMk cId="0" sldId="259"/>
        </pc:sldMkLst>
      </pc:sldChg>
      <pc:sldChg chg="del">
        <pc:chgData name="Nguyen Ha" userId="S::nguyenbh@uw.edu::02ed03b1-4587-4da0-a2c0-4a1efc0c0a33" providerId="AD" clId="Web-{3913FBC3-260B-E42A-2C3C-BEF729B322C8}" dt="2024-02-04T04:36:27.386" v="4"/>
        <pc:sldMkLst>
          <pc:docMk/>
          <pc:sldMk cId="0" sldId="260"/>
        </pc:sldMkLst>
      </pc:sldChg>
      <pc:sldChg chg="modSp">
        <pc:chgData name="Nguyen Ha" userId="S::nguyenbh@uw.edu::02ed03b1-4587-4da0-a2c0-4a1efc0c0a33" providerId="AD" clId="Web-{3913FBC3-260B-E42A-2C3C-BEF729B322C8}" dt="2024-02-04T23:15:24.637" v="148" actId="20577"/>
        <pc:sldMkLst>
          <pc:docMk/>
          <pc:sldMk cId="0" sldId="265"/>
        </pc:sldMkLst>
        <pc:spChg chg="mod">
          <ac:chgData name="Nguyen Ha" userId="S::nguyenbh@uw.edu::02ed03b1-4587-4da0-a2c0-4a1efc0c0a33" providerId="AD" clId="Web-{3913FBC3-260B-E42A-2C3C-BEF729B322C8}" dt="2024-02-04T23:15:24.637" v="148" actId="20577"/>
          <ac:spMkLst>
            <pc:docMk/>
            <pc:sldMk cId="0" sldId="265"/>
            <ac:spMk id="117" creationId="{00000000-0000-0000-0000-000000000000}"/>
          </ac:spMkLst>
        </pc:spChg>
      </pc:sldChg>
      <pc:sldChg chg="del">
        <pc:chgData name="Nguyen Ha" userId="S::nguyenbh@uw.edu::02ed03b1-4587-4da0-a2c0-4a1efc0c0a33" providerId="AD" clId="Web-{3913FBC3-260B-E42A-2C3C-BEF729B322C8}" dt="2024-02-04T22:54:14.037" v="59"/>
        <pc:sldMkLst>
          <pc:docMk/>
          <pc:sldMk cId="0" sldId="266"/>
        </pc:sldMkLst>
      </pc:sldChg>
      <pc:sldChg chg="del">
        <pc:chgData name="Nguyen Ha" userId="S::nguyenbh@uw.edu::02ed03b1-4587-4da0-a2c0-4a1efc0c0a33" providerId="AD" clId="Web-{3913FBC3-260B-E42A-2C3C-BEF729B322C8}" dt="2024-02-04T22:53:58.584" v="58"/>
        <pc:sldMkLst>
          <pc:docMk/>
          <pc:sldMk cId="0" sldId="267"/>
        </pc:sldMkLst>
      </pc:sldChg>
      <pc:sldChg chg="addSp delSp modSp add replId addAnim delAnim">
        <pc:chgData name="Nguyen Ha" userId="S::nguyenbh@uw.edu::02ed03b1-4587-4da0-a2c0-4a1efc0c0a33" providerId="AD" clId="Web-{3913FBC3-260B-E42A-2C3C-BEF729B322C8}" dt="2024-02-04T22:45:55.616" v="14"/>
        <pc:sldMkLst>
          <pc:docMk/>
          <pc:sldMk cId="952324471" sldId="269"/>
        </pc:sldMkLst>
        <pc:spChg chg="add del mod">
          <ac:chgData name="Nguyen Ha" userId="S::nguyenbh@uw.edu::02ed03b1-4587-4da0-a2c0-4a1efc0c0a33" providerId="AD" clId="Web-{3913FBC3-260B-E42A-2C3C-BEF729B322C8}" dt="2024-02-04T22:45:55.616" v="14"/>
          <ac:spMkLst>
            <pc:docMk/>
            <pc:sldMk cId="952324471" sldId="269"/>
            <ac:spMk id="3" creationId="{255C4B37-C9E4-AD1F-AE45-0D6FB57B86EF}"/>
          </ac:spMkLst>
        </pc:spChg>
        <pc:spChg chg="del">
          <ac:chgData name="Nguyen Ha" userId="S::nguyenbh@uw.edu::02ed03b1-4587-4da0-a2c0-4a1efc0c0a33" providerId="AD" clId="Web-{3913FBC3-260B-E42A-2C3C-BEF729B322C8}" dt="2024-02-04T22:32:11.311" v="6"/>
          <ac:spMkLst>
            <pc:docMk/>
            <pc:sldMk cId="952324471" sldId="269"/>
            <ac:spMk id="123" creationId="{00000000-0000-0000-0000-000000000000}"/>
          </ac:spMkLst>
        </pc:spChg>
        <pc:picChg chg="add mod">
          <ac:chgData name="Nguyen Ha" userId="S::nguyenbh@uw.edu::02ed03b1-4587-4da0-a2c0-4a1efc0c0a33" providerId="AD" clId="Web-{3913FBC3-260B-E42A-2C3C-BEF729B322C8}" dt="2024-02-04T22:45:53.554" v="13" actId="1076"/>
          <ac:picMkLst>
            <pc:docMk/>
            <pc:sldMk cId="952324471" sldId="269"/>
            <ac:picMk id="2" creationId="{324BA510-A9A1-5325-F11D-4AE8B55CDC12}"/>
          </ac:picMkLst>
        </pc:picChg>
        <pc:picChg chg="add del mod">
          <ac:chgData name="Nguyen Ha" userId="S::nguyenbh@uw.edu::02ed03b1-4587-4da0-a2c0-4a1efc0c0a33" providerId="AD" clId="Web-{3913FBC3-260B-E42A-2C3C-BEF729B322C8}" dt="2024-02-04T22:45:34.897" v="9"/>
          <ac:picMkLst>
            <pc:docMk/>
            <pc:sldMk cId="952324471" sldId="269"/>
            <ac:picMk id="4" creationId="{279009EE-1A0D-1059-BF3E-94B9B51458BA}"/>
          </ac:picMkLst>
        </pc:picChg>
      </pc:sldChg>
      <pc:sldChg chg="addSp delSp modSp add mod replId modClrScheme chgLayout">
        <pc:chgData name="Nguyen Ha" userId="S::nguyenbh@uw.edu::02ed03b1-4587-4da0-a2c0-4a1efc0c0a33" providerId="AD" clId="Web-{3913FBC3-260B-E42A-2C3C-BEF729B322C8}" dt="2024-02-04T22:53:22.036" v="57" actId="20577"/>
        <pc:sldMkLst>
          <pc:docMk/>
          <pc:sldMk cId="2743123055" sldId="271"/>
        </pc:sldMkLst>
        <pc:spChg chg="add mod ord">
          <ac:chgData name="Nguyen Ha" userId="S::nguyenbh@uw.edu::02ed03b1-4587-4da0-a2c0-4a1efc0c0a33" providerId="AD" clId="Web-{3913FBC3-260B-E42A-2C3C-BEF729B322C8}" dt="2024-02-04T22:53:22.036" v="57" actId="20577"/>
          <ac:spMkLst>
            <pc:docMk/>
            <pc:sldMk cId="2743123055" sldId="271"/>
            <ac:spMk id="3" creationId="{7E0447B9-8359-B60B-F847-A626E3BF0D3B}"/>
          </ac:spMkLst>
        </pc:spChg>
        <pc:spChg chg="mod ord">
          <ac:chgData name="Nguyen Ha" userId="S::nguyenbh@uw.edu::02ed03b1-4587-4da0-a2c0-4a1efc0c0a33" providerId="AD" clId="Web-{3913FBC3-260B-E42A-2C3C-BEF729B322C8}" dt="2024-02-04T22:51:57.721" v="16"/>
          <ac:spMkLst>
            <pc:docMk/>
            <pc:sldMk cId="2743123055" sldId="271"/>
            <ac:spMk id="104" creationId="{00000000-0000-0000-0000-000000000000}"/>
          </ac:spMkLst>
        </pc:spChg>
        <pc:spChg chg="mod ord">
          <ac:chgData name="Nguyen Ha" userId="S::nguyenbh@uw.edu::02ed03b1-4587-4da0-a2c0-4a1efc0c0a33" providerId="AD" clId="Web-{3913FBC3-260B-E42A-2C3C-BEF729B322C8}" dt="2024-02-04T22:53:18.536" v="54" actId="20577"/>
          <ac:spMkLst>
            <pc:docMk/>
            <pc:sldMk cId="2743123055" sldId="271"/>
            <ac:spMk id="105" creationId="{00000000-0000-0000-0000-000000000000}"/>
          </ac:spMkLst>
        </pc:spChg>
        <pc:graphicFrameChg chg="del mod modGraphic">
          <ac:chgData name="Nguyen Ha" userId="S::nguyenbh@uw.edu::02ed03b1-4587-4da0-a2c0-4a1efc0c0a33" providerId="AD" clId="Web-{3913FBC3-260B-E42A-2C3C-BEF729B322C8}" dt="2024-02-04T22:52:31.316" v="21"/>
          <ac:graphicFrameMkLst>
            <pc:docMk/>
            <pc:sldMk cId="2743123055" sldId="271"/>
            <ac:graphicFrameMk id="2" creationId="{6ACF02C7-89FB-693B-686D-9EEEFFBA759E}"/>
          </ac:graphicFrameMkLst>
        </pc:graphicFrameChg>
      </pc:sldChg>
      <pc:sldChg chg="addSp delSp modSp new">
        <pc:chgData name="Nguyen Ha" userId="S::nguyenbh@uw.edu::02ed03b1-4587-4da0-a2c0-4a1efc0c0a33" providerId="AD" clId="Web-{3913FBC3-260B-E42A-2C3C-BEF729B322C8}" dt="2024-02-04T23:22:27.071" v="168" actId="1076"/>
        <pc:sldMkLst>
          <pc:docMk/>
          <pc:sldMk cId="856311321" sldId="272"/>
        </pc:sldMkLst>
        <pc:spChg chg="mod">
          <ac:chgData name="Nguyen Ha" userId="S::nguyenbh@uw.edu::02ed03b1-4587-4da0-a2c0-4a1efc0c0a33" providerId="AD" clId="Web-{3913FBC3-260B-E42A-2C3C-BEF729B322C8}" dt="2024-02-04T23:21:03.506" v="159" actId="20577"/>
          <ac:spMkLst>
            <pc:docMk/>
            <pc:sldMk cId="856311321" sldId="272"/>
            <ac:spMk id="2" creationId="{B2F363B1-990A-A545-821A-19E6BB1EF29E}"/>
          </ac:spMkLst>
        </pc:spChg>
        <pc:spChg chg="mod">
          <ac:chgData name="Nguyen Ha" userId="S::nguyenbh@uw.edu::02ed03b1-4587-4da0-a2c0-4a1efc0c0a33" providerId="AD" clId="Web-{3913FBC3-260B-E42A-2C3C-BEF729B322C8}" dt="2024-02-04T23:20:12.146" v="153" actId="20577"/>
          <ac:spMkLst>
            <pc:docMk/>
            <pc:sldMk cId="856311321" sldId="272"/>
            <ac:spMk id="3" creationId="{209F748D-C49F-AAF8-9AE4-899FF82AABB8}"/>
          </ac:spMkLst>
        </pc:spChg>
        <pc:picChg chg="add del mod modCrop">
          <ac:chgData name="Nguyen Ha" userId="S::nguyenbh@uw.edu::02ed03b1-4587-4da0-a2c0-4a1efc0c0a33" providerId="AD" clId="Web-{3913FBC3-260B-E42A-2C3C-BEF729B322C8}" dt="2024-02-04T23:22:05.915" v="165"/>
          <ac:picMkLst>
            <pc:docMk/>
            <pc:sldMk cId="856311321" sldId="272"/>
            <ac:picMk id="4" creationId="{57219B76-EFF6-B33E-3829-37D853B2BAEB}"/>
          </ac:picMkLst>
        </pc:picChg>
        <pc:picChg chg="add mod">
          <ac:chgData name="Nguyen Ha" userId="S::nguyenbh@uw.edu::02ed03b1-4587-4da0-a2c0-4a1efc0c0a33" providerId="AD" clId="Web-{3913FBC3-260B-E42A-2C3C-BEF729B322C8}" dt="2024-02-04T23:22:27.071" v="168" actId="1076"/>
          <ac:picMkLst>
            <pc:docMk/>
            <pc:sldMk cId="856311321" sldId="272"/>
            <ac:picMk id="5" creationId="{30F146FF-0988-9090-D5E6-21E9884A7C0B}"/>
          </ac:picMkLst>
        </pc:picChg>
      </pc:sldChg>
      <pc:sldChg chg="new add del">
        <pc:chgData name="Nguyen Ha" userId="S::nguyenbh@uw.edu::02ed03b1-4587-4da0-a2c0-4a1efc0c0a33" providerId="AD" clId="Web-{3913FBC3-260B-E42A-2C3C-BEF729B322C8}" dt="2024-02-04T23:14:33.776" v="81"/>
        <pc:sldMkLst>
          <pc:docMk/>
          <pc:sldMk cId="1150786553" sldId="272"/>
        </pc:sldMkLst>
      </pc:sldChg>
    </pc:docChg>
  </pc:docChgLst>
  <pc:docChgLst>
    <pc:chgData name="Kelly Z Wang" userId="S::zwang28@uw.edu::dc95acaa-30eb-4670-adad-6e8d09799465" providerId="AD" clId="Web-{10F0E1F3-AB41-4564-A901-4CAE7033F2F7}"/>
    <pc:docChg chg="modSld sldOrd">
      <pc:chgData name="Kelly Z Wang" userId="S::zwang28@uw.edu::dc95acaa-30eb-4670-adad-6e8d09799465" providerId="AD" clId="Web-{10F0E1F3-AB41-4564-A901-4CAE7033F2F7}" dt="2024-02-04T23:29:48.019" v="88" actId="20577"/>
      <pc:docMkLst>
        <pc:docMk/>
      </pc:docMkLst>
      <pc:sldChg chg="ord">
        <pc:chgData name="Kelly Z Wang" userId="S::zwang28@uw.edu::dc95acaa-30eb-4670-adad-6e8d09799465" providerId="AD" clId="Web-{10F0E1F3-AB41-4564-A901-4CAE7033F2F7}" dt="2024-02-04T23:24:24.763" v="54"/>
        <pc:sldMkLst>
          <pc:docMk/>
          <pc:sldMk cId="0" sldId="261"/>
        </pc:sldMkLst>
      </pc:sldChg>
      <pc:sldChg chg="modSp">
        <pc:chgData name="Kelly Z Wang" userId="S::zwang28@uw.edu::dc95acaa-30eb-4670-adad-6e8d09799465" providerId="AD" clId="Web-{10F0E1F3-AB41-4564-A901-4CAE7033F2F7}" dt="2024-02-04T23:12:38.819" v="7" actId="20577"/>
        <pc:sldMkLst>
          <pc:docMk/>
          <pc:sldMk cId="0" sldId="264"/>
        </pc:sldMkLst>
        <pc:spChg chg="mod">
          <ac:chgData name="Kelly Z Wang" userId="S::zwang28@uw.edu::dc95acaa-30eb-4670-adad-6e8d09799465" providerId="AD" clId="Web-{10F0E1F3-AB41-4564-A901-4CAE7033F2F7}" dt="2024-02-04T23:12:38.819" v="7" actId="20577"/>
          <ac:spMkLst>
            <pc:docMk/>
            <pc:sldMk cId="0" sldId="264"/>
            <ac:spMk id="110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10F0E1F3-AB41-4564-A901-4CAE7033F2F7}" dt="2024-02-04T23:28:43.796" v="59" actId="20577"/>
        <pc:sldMkLst>
          <pc:docMk/>
          <pc:sldMk cId="0" sldId="265"/>
        </pc:sldMkLst>
        <pc:spChg chg="mod">
          <ac:chgData name="Kelly Z Wang" userId="S::zwang28@uw.edu::dc95acaa-30eb-4670-adad-6e8d09799465" providerId="AD" clId="Web-{10F0E1F3-AB41-4564-A901-4CAE7033F2F7}" dt="2024-02-04T23:16:06.552" v="19" actId="20577"/>
          <ac:spMkLst>
            <pc:docMk/>
            <pc:sldMk cId="0" sldId="265"/>
            <ac:spMk id="116" creationId="{00000000-0000-0000-0000-000000000000}"/>
          </ac:spMkLst>
        </pc:spChg>
        <pc:spChg chg="mod">
          <ac:chgData name="Kelly Z Wang" userId="S::zwang28@uw.edu::dc95acaa-30eb-4670-adad-6e8d09799465" providerId="AD" clId="Web-{10F0E1F3-AB41-4564-A901-4CAE7033F2F7}" dt="2024-02-04T23:28:43.796" v="59" actId="20577"/>
          <ac:spMkLst>
            <pc:docMk/>
            <pc:sldMk cId="0" sldId="265"/>
            <ac:spMk id="117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10F0E1F3-AB41-4564-A901-4CAE7033F2F7}" dt="2024-02-04T23:29:48.019" v="88" actId="20577"/>
        <pc:sldMkLst>
          <pc:docMk/>
          <pc:sldMk cId="2743123055" sldId="271"/>
        </pc:sldMkLst>
        <pc:spChg chg="mod">
          <ac:chgData name="Kelly Z Wang" userId="S::zwang28@uw.edu::dc95acaa-30eb-4670-adad-6e8d09799465" providerId="AD" clId="Web-{10F0E1F3-AB41-4564-A901-4CAE7033F2F7}" dt="2024-02-04T23:29:48.019" v="88" actId="20577"/>
          <ac:spMkLst>
            <pc:docMk/>
            <pc:sldMk cId="2743123055" sldId="271"/>
            <ac:spMk id="105" creationId="{00000000-0000-0000-0000-000000000000}"/>
          </ac:spMkLst>
        </pc:spChg>
      </pc:sldChg>
    </pc:docChg>
  </pc:docChgLst>
  <pc:docChgLst>
    <pc:chgData name="Nguyen Ha" userId="S::nguyenbh@uw.edu::02ed03b1-4587-4da0-a2c0-4a1efc0c0a33" providerId="AD" clId="Web-{B74AE498-FECC-1ECC-F0CC-427356681387}"/>
    <pc:docChg chg="modSld">
      <pc:chgData name="Nguyen Ha" userId="S::nguyenbh@uw.edu::02ed03b1-4587-4da0-a2c0-4a1efc0c0a33" providerId="AD" clId="Web-{B74AE498-FECC-1ECC-F0CC-427356681387}" dt="2024-02-04T23:29:44.175" v="5" actId="20577"/>
      <pc:docMkLst>
        <pc:docMk/>
      </pc:docMkLst>
      <pc:sldChg chg="modSp">
        <pc:chgData name="Nguyen Ha" userId="S::nguyenbh@uw.edu::02ed03b1-4587-4da0-a2c0-4a1efc0c0a33" providerId="AD" clId="Web-{B74AE498-FECC-1ECC-F0CC-427356681387}" dt="2024-02-04T23:29:44.175" v="5" actId="20577"/>
        <pc:sldMkLst>
          <pc:docMk/>
          <pc:sldMk cId="0" sldId="265"/>
        </pc:sldMkLst>
        <pc:spChg chg="mod">
          <ac:chgData name="Nguyen Ha" userId="S::nguyenbh@uw.edu::02ed03b1-4587-4da0-a2c0-4a1efc0c0a33" providerId="AD" clId="Web-{B74AE498-FECC-1ECC-F0CC-427356681387}" dt="2024-02-04T23:29:44.175" v="5" actId="20577"/>
          <ac:spMkLst>
            <pc:docMk/>
            <pc:sldMk cId="0" sldId="265"/>
            <ac:spMk id="117" creationId="{00000000-0000-0000-0000-000000000000}"/>
          </ac:spMkLst>
        </pc:spChg>
      </pc:sldChg>
      <pc:sldChg chg="modSp">
        <pc:chgData name="Nguyen Ha" userId="S::nguyenbh@uw.edu::02ed03b1-4587-4da0-a2c0-4a1efc0c0a33" providerId="AD" clId="Web-{B74AE498-FECC-1ECC-F0CC-427356681387}" dt="2024-02-04T23:26:22.152" v="2" actId="20577"/>
        <pc:sldMkLst>
          <pc:docMk/>
          <pc:sldMk cId="2743123055" sldId="271"/>
        </pc:sldMkLst>
        <pc:spChg chg="mod">
          <ac:chgData name="Nguyen Ha" userId="S::nguyenbh@uw.edu::02ed03b1-4587-4da0-a2c0-4a1efc0c0a33" providerId="AD" clId="Web-{B74AE498-FECC-1ECC-F0CC-427356681387}" dt="2024-02-04T23:26:22.152" v="2" actId="20577"/>
          <ac:spMkLst>
            <pc:docMk/>
            <pc:sldMk cId="2743123055" sldId="271"/>
            <ac:spMk id="3" creationId="{7E0447B9-8359-B60B-F847-A626E3BF0D3B}"/>
          </ac:spMkLst>
        </pc:spChg>
      </pc:sldChg>
    </pc:docChg>
  </pc:docChgLst>
  <pc:docChgLst>
    <pc:chgData name="Kelly Z Wang" userId="S::zwang28@uw.edu::dc95acaa-30eb-4670-adad-6e8d09799465" providerId="AD" clId="Web-{89691001-EE55-48F8-8915-B3D4D677DCD6}"/>
    <pc:docChg chg="modSld">
      <pc:chgData name="Kelly Z Wang" userId="S::zwang28@uw.edu::dc95acaa-30eb-4670-adad-6e8d09799465" providerId="AD" clId="Web-{89691001-EE55-48F8-8915-B3D4D677DCD6}" dt="2024-02-04T22:42:45.669" v="246" actId="20577"/>
      <pc:docMkLst>
        <pc:docMk/>
      </pc:docMkLst>
      <pc:sldChg chg="modSp">
        <pc:chgData name="Kelly Z Wang" userId="S::zwang28@uw.edu::dc95acaa-30eb-4670-adad-6e8d09799465" providerId="AD" clId="Web-{89691001-EE55-48F8-8915-B3D4D677DCD6}" dt="2024-02-04T22:32:05.866" v="26" actId="20577"/>
        <pc:sldMkLst>
          <pc:docMk/>
          <pc:sldMk cId="0" sldId="261"/>
        </pc:sldMkLst>
        <pc:spChg chg="mod">
          <ac:chgData name="Kelly Z Wang" userId="S::zwang28@uw.edu::dc95acaa-30eb-4670-adad-6e8d09799465" providerId="AD" clId="Web-{89691001-EE55-48F8-8915-B3D4D677DCD6}" dt="2024-02-04T22:32:05.866" v="26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89691001-EE55-48F8-8915-B3D4D677DCD6}" dt="2024-02-04T22:38:28.263" v="244" actId="20577"/>
        <pc:sldMkLst>
          <pc:docMk/>
          <pc:sldMk cId="0" sldId="264"/>
        </pc:sldMkLst>
        <pc:spChg chg="mod">
          <ac:chgData name="Kelly Z Wang" userId="S::zwang28@uw.edu::dc95acaa-30eb-4670-adad-6e8d09799465" providerId="AD" clId="Web-{89691001-EE55-48F8-8915-B3D4D677DCD6}" dt="2024-02-04T22:38:28.263" v="244" actId="20577"/>
          <ac:spMkLst>
            <pc:docMk/>
            <pc:sldMk cId="0" sldId="264"/>
            <ac:spMk id="111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89691001-EE55-48F8-8915-B3D4D677DCD6}" dt="2024-02-04T22:42:45.669" v="246" actId="20577"/>
        <pc:sldMkLst>
          <pc:docMk/>
          <pc:sldMk cId="0" sldId="265"/>
        </pc:sldMkLst>
        <pc:spChg chg="mod">
          <ac:chgData name="Kelly Z Wang" userId="S::zwang28@uw.edu::dc95acaa-30eb-4670-adad-6e8d09799465" providerId="AD" clId="Web-{89691001-EE55-48F8-8915-B3D4D677DCD6}" dt="2024-02-04T22:42:45.669" v="246" actId="20577"/>
          <ac:spMkLst>
            <pc:docMk/>
            <pc:sldMk cId="0" sldId="265"/>
            <ac:spMk id="117" creationId="{00000000-0000-0000-0000-000000000000}"/>
          </ac:spMkLst>
        </pc:spChg>
      </pc:sldChg>
    </pc:docChg>
  </pc:docChgLst>
  <pc:docChgLst>
    <pc:chgData name="Elaine Y. Zhang" userId="S::ezhang33@uw.edu::bc791c20-1848-41eb-b497-c4dc305fdac9" providerId="AD" clId="Web-{82542924-542E-47B1-5F53-DEDAB52641F0}"/>
    <pc:docChg chg="addSld delSld modSld">
      <pc:chgData name="Elaine Y. Zhang" userId="S::ezhang33@uw.edu::bc791c20-1848-41eb-b497-c4dc305fdac9" providerId="AD" clId="Web-{82542924-542E-47B1-5F53-DEDAB52641F0}" dt="2024-02-04T23:30:23.805" v="857" actId="20577"/>
      <pc:docMkLst>
        <pc:docMk/>
      </pc:docMkLst>
      <pc:sldChg chg="modSp modNotes">
        <pc:chgData name="Elaine Y. Zhang" userId="S::ezhang33@uw.edu::bc791c20-1848-41eb-b497-c4dc305fdac9" providerId="AD" clId="Web-{82542924-542E-47B1-5F53-DEDAB52641F0}" dt="2024-02-04T23:22:14.592" v="733"/>
        <pc:sldMkLst>
          <pc:docMk/>
          <pc:sldMk cId="0" sldId="261"/>
        </pc:sldMkLst>
        <pc:spChg chg="mod">
          <ac:chgData name="Elaine Y. Zhang" userId="S::ezhang33@uw.edu::bc791c20-1848-41eb-b497-c4dc305fdac9" providerId="AD" clId="Web-{82542924-542E-47B1-5F53-DEDAB52641F0}" dt="2024-02-04T22:34:11.812" v="212" actId="20577"/>
          <ac:spMkLst>
            <pc:docMk/>
            <pc:sldMk cId="0" sldId="261"/>
            <ac:spMk id="92" creationId="{00000000-0000-0000-0000-000000000000}"/>
          </ac:spMkLst>
        </pc:spChg>
        <pc:spChg chg="mod">
          <ac:chgData name="Elaine Y. Zhang" userId="S::ezhang33@uw.edu::bc791c20-1848-41eb-b497-c4dc305fdac9" providerId="AD" clId="Web-{82542924-542E-47B1-5F53-DEDAB52641F0}" dt="2024-02-04T23:00:33.187" v="438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 del">
        <pc:chgData name="Elaine Y. Zhang" userId="S::ezhang33@uw.edu::bc791c20-1848-41eb-b497-c4dc305fdac9" providerId="AD" clId="Web-{82542924-542E-47B1-5F53-DEDAB52641F0}" dt="2024-02-04T22:37:58.520" v="343"/>
        <pc:sldMkLst>
          <pc:docMk/>
          <pc:sldMk cId="0" sldId="262"/>
        </pc:sldMkLst>
        <pc:spChg chg="mod">
          <ac:chgData name="Elaine Y. Zhang" userId="S::ezhang33@uw.edu::bc791c20-1848-41eb-b497-c4dc305fdac9" providerId="AD" clId="Web-{82542924-542E-47B1-5F53-DEDAB52641F0}" dt="2024-02-04T22:24:55.723" v="5" actId="20577"/>
          <ac:spMkLst>
            <pc:docMk/>
            <pc:sldMk cId="0" sldId="262"/>
            <ac:spMk id="99" creationId="{00000000-0000-0000-0000-000000000000}"/>
          </ac:spMkLst>
        </pc:spChg>
      </pc:sldChg>
      <pc:sldChg chg="del">
        <pc:chgData name="Elaine Y. Zhang" userId="S::ezhang33@uw.edu::bc791c20-1848-41eb-b497-c4dc305fdac9" providerId="AD" clId="Web-{82542924-542E-47B1-5F53-DEDAB52641F0}" dt="2024-02-04T23:15:13.537" v="619"/>
        <pc:sldMkLst>
          <pc:docMk/>
          <pc:sldMk cId="0" sldId="263"/>
        </pc:sldMkLst>
      </pc:sldChg>
      <pc:sldChg chg="modSp modNotes">
        <pc:chgData name="Elaine Y. Zhang" userId="S::ezhang33@uw.edu::bc791c20-1848-41eb-b497-c4dc305fdac9" providerId="AD" clId="Web-{82542924-542E-47B1-5F53-DEDAB52641F0}" dt="2024-02-04T23:22:46.280" v="743"/>
        <pc:sldMkLst>
          <pc:docMk/>
          <pc:sldMk cId="0" sldId="264"/>
        </pc:sldMkLst>
        <pc:spChg chg="mod">
          <ac:chgData name="Elaine Y. Zhang" userId="S::ezhang33@uw.edu::bc791c20-1848-41eb-b497-c4dc305fdac9" providerId="AD" clId="Web-{82542924-542E-47B1-5F53-DEDAB52641F0}" dt="2024-02-04T23:17:16.398" v="699" actId="20577"/>
          <ac:spMkLst>
            <pc:docMk/>
            <pc:sldMk cId="0" sldId="264"/>
            <ac:spMk id="111" creationId="{00000000-0000-0000-0000-000000000000}"/>
          </ac:spMkLst>
        </pc:spChg>
      </pc:sldChg>
      <pc:sldChg chg="modSp modNotes">
        <pc:chgData name="Elaine Y. Zhang" userId="S::ezhang33@uw.edu::bc791c20-1848-41eb-b497-c4dc305fdac9" providerId="AD" clId="Web-{82542924-542E-47B1-5F53-DEDAB52641F0}" dt="2024-02-04T23:30:23.805" v="857" actId="20577"/>
        <pc:sldMkLst>
          <pc:docMk/>
          <pc:sldMk cId="0" sldId="265"/>
        </pc:sldMkLst>
        <pc:spChg chg="mod">
          <ac:chgData name="Elaine Y. Zhang" userId="S::ezhang33@uw.edu::bc791c20-1848-41eb-b497-c4dc305fdac9" providerId="AD" clId="Web-{82542924-542E-47B1-5F53-DEDAB52641F0}" dt="2024-02-04T23:30:23.805" v="857" actId="20577"/>
          <ac:spMkLst>
            <pc:docMk/>
            <pc:sldMk cId="0" sldId="265"/>
            <ac:spMk id="117" creationId="{00000000-0000-0000-0000-000000000000}"/>
          </ac:spMkLst>
        </pc:spChg>
      </pc:sldChg>
      <pc:sldChg chg="modSp add replId modNotes">
        <pc:chgData name="Elaine Y. Zhang" userId="S::ezhang33@uw.edu::bc791c20-1848-41eb-b497-c4dc305fdac9" providerId="AD" clId="Web-{82542924-542E-47B1-5F53-DEDAB52641F0}" dt="2024-02-04T23:25:30.986" v="781" actId="20577"/>
        <pc:sldMkLst>
          <pc:docMk/>
          <pc:sldMk cId="104616363" sldId="268"/>
        </pc:sldMkLst>
        <pc:spChg chg="mod">
          <ac:chgData name="Elaine Y. Zhang" userId="S::ezhang33@uw.edu::bc791c20-1848-41eb-b497-c4dc305fdac9" providerId="AD" clId="Web-{82542924-542E-47B1-5F53-DEDAB52641F0}" dt="2024-02-04T22:38:02.551" v="344" actId="20577"/>
          <ac:spMkLst>
            <pc:docMk/>
            <pc:sldMk cId="104616363" sldId="268"/>
            <ac:spMk id="98" creationId="{00000000-0000-0000-0000-000000000000}"/>
          </ac:spMkLst>
        </pc:spChg>
        <pc:spChg chg="mod">
          <ac:chgData name="Elaine Y. Zhang" userId="S::ezhang33@uw.edu::bc791c20-1848-41eb-b497-c4dc305fdac9" providerId="AD" clId="Web-{82542924-542E-47B1-5F53-DEDAB52641F0}" dt="2024-02-04T23:25:30.986" v="781" actId="20577"/>
          <ac:spMkLst>
            <pc:docMk/>
            <pc:sldMk cId="104616363" sldId="268"/>
            <ac:spMk id="99" creationId="{00000000-0000-0000-0000-000000000000}"/>
          </ac:spMkLst>
        </pc:spChg>
      </pc:sldChg>
      <pc:sldChg chg="addSp modSp add del replId">
        <pc:chgData name="Elaine Y. Zhang" userId="S::ezhang33@uw.edu::bc791c20-1848-41eb-b497-c4dc305fdac9" providerId="AD" clId="Web-{82542924-542E-47B1-5F53-DEDAB52641F0}" dt="2024-02-04T22:52:58.162" v="366"/>
        <pc:sldMkLst>
          <pc:docMk/>
          <pc:sldMk cId="1013353141" sldId="270"/>
        </pc:sldMkLst>
        <pc:spChg chg="mod">
          <ac:chgData name="Elaine Y. Zhang" userId="S::ezhang33@uw.edu::bc791c20-1848-41eb-b497-c4dc305fdac9" providerId="AD" clId="Web-{82542924-542E-47B1-5F53-DEDAB52641F0}" dt="2024-02-04T22:48:58.517" v="346" actId="20577"/>
          <ac:spMkLst>
            <pc:docMk/>
            <pc:sldMk cId="1013353141" sldId="270"/>
            <ac:spMk id="104" creationId="{00000000-0000-0000-0000-000000000000}"/>
          </ac:spMkLst>
        </pc:spChg>
        <pc:spChg chg="mod">
          <ac:chgData name="Elaine Y. Zhang" userId="S::ezhang33@uw.edu::bc791c20-1848-41eb-b497-c4dc305fdac9" providerId="AD" clId="Web-{82542924-542E-47B1-5F53-DEDAB52641F0}" dt="2024-02-04T22:51:25.739" v="348" actId="20577"/>
          <ac:spMkLst>
            <pc:docMk/>
            <pc:sldMk cId="1013353141" sldId="270"/>
            <ac:spMk id="105" creationId="{00000000-0000-0000-0000-000000000000}"/>
          </ac:spMkLst>
        </pc:spChg>
        <pc:graphicFrameChg chg="add mod modGraphic">
          <ac:chgData name="Elaine Y. Zhang" userId="S::ezhang33@uw.edu::bc791c20-1848-41eb-b497-c4dc305fdac9" providerId="AD" clId="Web-{82542924-542E-47B1-5F53-DEDAB52641F0}" dt="2024-02-04T22:52:35.349" v="365"/>
          <ac:graphicFrameMkLst>
            <pc:docMk/>
            <pc:sldMk cId="1013353141" sldId="270"/>
            <ac:graphicFrameMk id="2" creationId="{6ACF02C7-89FB-693B-686D-9EEEFFBA759E}"/>
          </ac:graphicFrameMkLst>
        </pc:graphicFrameChg>
      </pc:sldChg>
      <pc:sldChg chg="modSp modNotes">
        <pc:chgData name="Elaine Y. Zhang" userId="S::ezhang33@uw.edu::bc791c20-1848-41eb-b497-c4dc305fdac9" providerId="AD" clId="Web-{82542924-542E-47B1-5F53-DEDAB52641F0}" dt="2024-02-04T23:25:55.737" v="784" actId="20577"/>
        <pc:sldMkLst>
          <pc:docMk/>
          <pc:sldMk cId="2743123055" sldId="271"/>
        </pc:sldMkLst>
        <pc:spChg chg="mod">
          <ac:chgData name="Elaine Y. Zhang" userId="S::ezhang33@uw.edu::bc791c20-1848-41eb-b497-c4dc305fdac9" providerId="AD" clId="Web-{82542924-542E-47B1-5F53-DEDAB52641F0}" dt="2024-02-04T23:25:55.737" v="784" actId="20577"/>
          <ac:spMkLst>
            <pc:docMk/>
            <pc:sldMk cId="2743123055" sldId="271"/>
            <ac:spMk id="3" creationId="{7E0447B9-8359-B60B-F847-A626E3BF0D3B}"/>
          </ac:spMkLst>
        </pc:spChg>
        <pc:spChg chg="mod">
          <ac:chgData name="Elaine Y. Zhang" userId="S::ezhang33@uw.edu::bc791c20-1848-41eb-b497-c4dc305fdac9" providerId="AD" clId="Web-{82542924-542E-47B1-5F53-DEDAB52641F0}" dt="2024-02-04T23:13:18.472" v="609" actId="20577"/>
          <ac:spMkLst>
            <pc:docMk/>
            <pc:sldMk cId="2743123055" sldId="271"/>
            <ac:spMk id="105" creationId="{00000000-0000-0000-0000-000000000000}"/>
          </ac:spMkLst>
        </pc:spChg>
      </pc:sldChg>
      <pc:sldChg chg="modSp">
        <pc:chgData name="Elaine Y. Zhang" userId="S::ezhang33@uw.edu::bc791c20-1848-41eb-b497-c4dc305fdac9" providerId="AD" clId="Web-{82542924-542E-47B1-5F53-DEDAB52641F0}" dt="2024-02-04T23:27:01.566" v="797" actId="1076"/>
        <pc:sldMkLst>
          <pc:docMk/>
          <pc:sldMk cId="856311321" sldId="272"/>
        </pc:sldMkLst>
        <pc:spChg chg="mod">
          <ac:chgData name="Elaine Y. Zhang" userId="S::ezhang33@uw.edu::bc791c20-1848-41eb-b497-c4dc305fdac9" providerId="AD" clId="Web-{82542924-542E-47B1-5F53-DEDAB52641F0}" dt="2024-02-04T23:26:39.113" v="791" actId="20577"/>
          <ac:spMkLst>
            <pc:docMk/>
            <pc:sldMk cId="856311321" sldId="272"/>
            <ac:spMk id="3" creationId="{209F748D-C49F-AAF8-9AE4-899FF82AABB8}"/>
          </ac:spMkLst>
        </pc:spChg>
        <pc:picChg chg="mod">
          <ac:chgData name="Elaine Y. Zhang" userId="S::ezhang33@uw.edu::bc791c20-1848-41eb-b497-c4dc305fdac9" providerId="AD" clId="Web-{82542924-542E-47B1-5F53-DEDAB52641F0}" dt="2024-02-04T23:27:01.566" v="797" actId="1076"/>
          <ac:picMkLst>
            <pc:docMk/>
            <pc:sldMk cId="856311321" sldId="272"/>
            <ac:picMk id="5" creationId="{30F146FF-0988-9090-D5E6-21E9884A7C0B}"/>
          </ac:picMkLst>
        </pc:picChg>
      </pc:sldChg>
    </pc:docChg>
  </pc:docChgLst>
  <pc:docChgLst>
    <pc:chgData name="Kelly Z Wang" userId="S::zwang28@uw.edu::dc95acaa-30eb-4670-adad-6e8d09799465" providerId="AD" clId="Web-{75D14CF5-A855-4B3E-8ADF-7667BA92802B}"/>
    <pc:docChg chg="modSld">
      <pc:chgData name="Kelly Z Wang" userId="S::zwang28@uw.edu::dc95acaa-30eb-4670-adad-6e8d09799465" providerId="AD" clId="Web-{75D14CF5-A855-4B3E-8ADF-7667BA92802B}" dt="2024-02-04T22:21:55.063" v="1" actId="20577"/>
      <pc:docMkLst>
        <pc:docMk/>
      </pc:docMkLst>
      <pc:sldChg chg="modSp">
        <pc:chgData name="Kelly Z Wang" userId="S::zwang28@uw.edu::dc95acaa-30eb-4670-adad-6e8d09799465" providerId="AD" clId="Web-{75D14CF5-A855-4B3E-8ADF-7667BA92802B}" dt="2024-02-04T22:21:55.063" v="1" actId="20577"/>
        <pc:sldMkLst>
          <pc:docMk/>
          <pc:sldMk cId="0" sldId="262"/>
        </pc:sldMkLst>
        <pc:spChg chg="mod">
          <ac:chgData name="Kelly Z Wang" userId="S::zwang28@uw.edu::dc95acaa-30eb-4670-adad-6e8d09799465" providerId="AD" clId="Web-{75D14CF5-A855-4B3E-8ADF-7667BA92802B}" dt="2024-02-04T22:21:55.063" v="1" actId="20577"/>
          <ac:spMkLst>
            <pc:docMk/>
            <pc:sldMk cId="0" sldId="262"/>
            <ac:spMk id="99" creationId="{00000000-0000-0000-0000-000000000000}"/>
          </ac:spMkLst>
        </pc:spChg>
      </pc:sldChg>
    </pc:docChg>
  </pc:docChgLst>
  <pc:docChgLst>
    <pc:chgData name="Janice Kim" userId="S::ymkim814@uw.edu::00d67b6a-140a-48be-b4cf-3e451e39374a" providerId="AD" clId="Web-{89A6DEE8-E1BC-A503-73B8-DD072181A77D}"/>
    <pc:docChg chg="modSld sldOrd">
      <pc:chgData name="Janice Kim" userId="S::ymkim814@uw.edu::00d67b6a-140a-48be-b4cf-3e451e39374a" providerId="AD" clId="Web-{89A6DEE8-E1BC-A503-73B8-DD072181A77D}" dt="2024-02-04T23:31:30.266" v="598" actId="20577"/>
      <pc:docMkLst>
        <pc:docMk/>
      </pc:docMkLst>
      <pc:sldChg chg="modSp">
        <pc:chgData name="Janice Kim" userId="S::ymkim814@uw.edu::00d67b6a-140a-48be-b4cf-3e451e39374a" providerId="AD" clId="Web-{89A6DEE8-E1BC-A503-73B8-DD072181A77D}" dt="2024-02-04T23:12:54.452" v="426" actId="20577"/>
        <pc:sldMkLst>
          <pc:docMk/>
          <pc:sldMk cId="0" sldId="261"/>
        </pc:sldMkLst>
        <pc:spChg chg="mod">
          <ac:chgData name="Janice Kim" userId="S::ymkim814@uw.edu::00d67b6a-140a-48be-b4cf-3e451e39374a" providerId="AD" clId="Web-{89A6DEE8-E1BC-A503-73B8-DD072181A77D}" dt="2024-02-04T23:12:54.452" v="426" actId="20577"/>
          <ac:spMkLst>
            <pc:docMk/>
            <pc:sldMk cId="0" sldId="261"/>
            <ac:spMk id="93" creationId="{00000000-0000-0000-0000-000000000000}"/>
          </ac:spMkLst>
        </pc:spChg>
      </pc:sldChg>
      <pc:sldChg chg="modSp">
        <pc:chgData name="Janice Kim" userId="S::ymkim814@uw.edu::00d67b6a-140a-48be-b4cf-3e451e39374a" providerId="AD" clId="Web-{89A6DEE8-E1BC-A503-73B8-DD072181A77D}" dt="2024-02-04T22:48:04.310" v="46" actId="20577"/>
        <pc:sldMkLst>
          <pc:docMk/>
          <pc:sldMk cId="0" sldId="263"/>
        </pc:sldMkLst>
        <pc:spChg chg="mod">
          <ac:chgData name="Janice Kim" userId="S::ymkim814@uw.edu::00d67b6a-140a-48be-b4cf-3e451e39374a" providerId="AD" clId="Web-{89A6DEE8-E1BC-A503-73B8-DD072181A77D}" dt="2024-02-04T22:48:04.310" v="46" actId="20577"/>
          <ac:spMkLst>
            <pc:docMk/>
            <pc:sldMk cId="0" sldId="263"/>
            <ac:spMk id="105" creationId="{00000000-0000-0000-0000-000000000000}"/>
          </ac:spMkLst>
        </pc:spChg>
      </pc:sldChg>
      <pc:sldChg chg="modSp">
        <pc:chgData name="Janice Kim" userId="S::ymkim814@uw.edu::00d67b6a-140a-48be-b4cf-3e451e39374a" providerId="AD" clId="Web-{89A6DEE8-E1BC-A503-73B8-DD072181A77D}" dt="2024-02-04T23:18:30.971" v="569" actId="20577"/>
        <pc:sldMkLst>
          <pc:docMk/>
          <pc:sldMk cId="0" sldId="264"/>
        </pc:sldMkLst>
        <pc:spChg chg="mod">
          <ac:chgData name="Janice Kim" userId="S::ymkim814@uw.edu::00d67b6a-140a-48be-b4cf-3e451e39374a" providerId="AD" clId="Web-{89A6DEE8-E1BC-A503-73B8-DD072181A77D}" dt="2024-02-04T23:18:30.971" v="569" actId="20577"/>
          <ac:spMkLst>
            <pc:docMk/>
            <pc:sldMk cId="0" sldId="264"/>
            <ac:spMk id="111" creationId="{00000000-0000-0000-0000-000000000000}"/>
          </ac:spMkLst>
        </pc:spChg>
      </pc:sldChg>
      <pc:sldChg chg="modSp">
        <pc:chgData name="Janice Kim" userId="S::ymkim814@uw.edu::00d67b6a-140a-48be-b4cf-3e451e39374a" providerId="AD" clId="Web-{89A6DEE8-E1BC-A503-73B8-DD072181A77D}" dt="2024-02-04T23:31:30.266" v="598" actId="20577"/>
        <pc:sldMkLst>
          <pc:docMk/>
          <pc:sldMk cId="0" sldId="265"/>
        </pc:sldMkLst>
        <pc:spChg chg="mod">
          <ac:chgData name="Janice Kim" userId="S::ymkim814@uw.edu::00d67b6a-140a-48be-b4cf-3e451e39374a" providerId="AD" clId="Web-{89A6DEE8-E1BC-A503-73B8-DD072181A77D}" dt="2024-02-04T22:52:31.606" v="126" actId="20577"/>
          <ac:spMkLst>
            <pc:docMk/>
            <pc:sldMk cId="0" sldId="265"/>
            <ac:spMk id="116" creationId="{00000000-0000-0000-0000-000000000000}"/>
          </ac:spMkLst>
        </pc:spChg>
        <pc:spChg chg="mod">
          <ac:chgData name="Janice Kim" userId="S::ymkim814@uw.edu::00d67b6a-140a-48be-b4cf-3e451e39374a" providerId="AD" clId="Web-{89A6DEE8-E1BC-A503-73B8-DD072181A77D}" dt="2024-02-04T23:31:30.266" v="598" actId="20577"/>
          <ac:spMkLst>
            <pc:docMk/>
            <pc:sldMk cId="0" sldId="265"/>
            <ac:spMk id="117" creationId="{00000000-0000-0000-0000-000000000000}"/>
          </ac:spMkLst>
        </pc:spChg>
      </pc:sldChg>
      <pc:sldChg chg="modSp ord">
        <pc:chgData name="Janice Kim" userId="S::ymkim814@uw.edu::00d67b6a-140a-48be-b4cf-3e451e39374a" providerId="AD" clId="Web-{89A6DEE8-E1BC-A503-73B8-DD072181A77D}" dt="2024-02-04T23:24:01.977" v="577" actId="20577"/>
        <pc:sldMkLst>
          <pc:docMk/>
          <pc:sldMk cId="104616363" sldId="268"/>
        </pc:sldMkLst>
        <pc:spChg chg="mod">
          <ac:chgData name="Janice Kim" userId="S::ymkim814@uw.edu::00d67b6a-140a-48be-b4cf-3e451e39374a" providerId="AD" clId="Web-{89A6DEE8-E1BC-A503-73B8-DD072181A77D}" dt="2024-02-04T23:24:01.977" v="577" actId="20577"/>
          <ac:spMkLst>
            <pc:docMk/>
            <pc:sldMk cId="104616363" sldId="268"/>
            <ac:spMk id="99" creationId="{00000000-0000-0000-0000-000000000000}"/>
          </ac:spMkLst>
        </pc:spChg>
      </pc:sldChg>
      <pc:sldChg chg="modSp">
        <pc:chgData name="Janice Kim" userId="S::ymkim814@uw.edu::00d67b6a-140a-48be-b4cf-3e451e39374a" providerId="AD" clId="Web-{89A6DEE8-E1BC-A503-73B8-DD072181A77D}" dt="2024-02-04T22:52:52.466" v="134"/>
        <pc:sldMkLst>
          <pc:docMk/>
          <pc:sldMk cId="1013353141" sldId="270"/>
        </pc:sldMkLst>
        <pc:graphicFrameChg chg="mod modGraphic">
          <ac:chgData name="Janice Kim" userId="S::ymkim814@uw.edu::00d67b6a-140a-48be-b4cf-3e451e39374a" providerId="AD" clId="Web-{89A6DEE8-E1BC-A503-73B8-DD072181A77D}" dt="2024-02-04T22:52:52.466" v="134"/>
          <ac:graphicFrameMkLst>
            <pc:docMk/>
            <pc:sldMk cId="1013353141" sldId="270"/>
            <ac:graphicFrameMk id="2" creationId="{6ACF02C7-89FB-693B-686D-9EEEFFBA759E}"/>
          </ac:graphicFrameMkLst>
        </pc:graphicFrameChg>
      </pc:sldChg>
      <pc:sldChg chg="modSp">
        <pc:chgData name="Janice Kim" userId="S::ymkim814@uw.edu::00d67b6a-140a-48be-b4cf-3e451e39374a" providerId="AD" clId="Web-{89A6DEE8-E1BC-A503-73B8-DD072181A77D}" dt="2024-02-04T23:25:17.590" v="580" actId="14100"/>
        <pc:sldMkLst>
          <pc:docMk/>
          <pc:sldMk cId="2743123055" sldId="271"/>
        </pc:sldMkLst>
        <pc:spChg chg="mod">
          <ac:chgData name="Janice Kim" userId="S::ymkim814@uw.edu::00d67b6a-140a-48be-b4cf-3e451e39374a" providerId="AD" clId="Web-{89A6DEE8-E1BC-A503-73B8-DD072181A77D}" dt="2024-02-04T23:25:17.590" v="580" actId="14100"/>
          <ac:spMkLst>
            <pc:docMk/>
            <pc:sldMk cId="2743123055" sldId="271"/>
            <ac:spMk id="3" creationId="{7E0447B9-8359-B60B-F847-A626E3BF0D3B}"/>
          </ac:spMkLst>
        </pc:spChg>
        <pc:spChg chg="mod">
          <ac:chgData name="Janice Kim" userId="S::ymkim814@uw.edu::00d67b6a-140a-48be-b4cf-3e451e39374a" providerId="AD" clId="Web-{89A6DEE8-E1BC-A503-73B8-DD072181A77D}" dt="2024-02-04T23:25:13.403" v="579" actId="14100"/>
          <ac:spMkLst>
            <pc:docMk/>
            <pc:sldMk cId="2743123055" sldId="271"/>
            <ac:spMk id="105" creationId="{00000000-0000-0000-0000-000000000000}"/>
          </ac:spMkLst>
        </pc:spChg>
      </pc:sldChg>
    </pc:docChg>
  </pc:docChgLst>
  <pc:docChgLst>
    <pc:chgData name="Kelly Z Wang" userId="S::zwang28@uw.edu::dc95acaa-30eb-4670-adad-6e8d09799465" providerId="AD" clId="Web-{A9213C05-85AB-41C8-B471-9F6278A12313}"/>
    <pc:docChg chg="modSld">
      <pc:chgData name="Kelly Z Wang" userId="S::zwang28@uw.edu::dc95acaa-30eb-4670-adad-6e8d09799465" providerId="AD" clId="Web-{A9213C05-85AB-41C8-B471-9F6278A12313}" dt="2024-02-04T23:08:04.481" v="195" actId="20577"/>
      <pc:docMkLst>
        <pc:docMk/>
      </pc:docMkLst>
      <pc:sldChg chg="modSp">
        <pc:chgData name="Kelly Z Wang" userId="S::zwang28@uw.edu::dc95acaa-30eb-4670-adad-6e8d09799465" providerId="AD" clId="Web-{A9213C05-85AB-41C8-B471-9F6278A12313}" dt="2024-02-04T23:08:04.481" v="195" actId="20577"/>
        <pc:sldMkLst>
          <pc:docMk/>
          <pc:sldMk cId="0" sldId="264"/>
        </pc:sldMkLst>
        <pc:spChg chg="mod">
          <ac:chgData name="Kelly Z Wang" userId="S::zwang28@uw.edu::dc95acaa-30eb-4670-adad-6e8d09799465" providerId="AD" clId="Web-{A9213C05-85AB-41C8-B471-9F6278A12313}" dt="2024-02-04T23:08:04.481" v="195" actId="20577"/>
          <ac:spMkLst>
            <pc:docMk/>
            <pc:sldMk cId="0" sldId="264"/>
            <ac:spMk id="111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A9213C05-85AB-41C8-B471-9F6278A12313}" dt="2024-02-04T23:01:45.937" v="89" actId="20577"/>
        <pc:sldMkLst>
          <pc:docMk/>
          <pc:sldMk cId="0" sldId="265"/>
        </pc:sldMkLst>
        <pc:spChg chg="mod">
          <ac:chgData name="Kelly Z Wang" userId="S::zwang28@uw.edu::dc95acaa-30eb-4670-adad-6e8d09799465" providerId="AD" clId="Web-{A9213C05-85AB-41C8-B471-9F6278A12313}" dt="2024-02-04T23:01:45.937" v="89" actId="20577"/>
          <ac:spMkLst>
            <pc:docMk/>
            <pc:sldMk cId="0" sldId="265"/>
            <ac:spMk id="117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A9213C05-85AB-41C8-B471-9F6278A12313}" dt="2024-02-04T22:55:54.751" v="63" actId="20577"/>
        <pc:sldMkLst>
          <pc:docMk/>
          <pc:sldMk cId="104616363" sldId="268"/>
        </pc:sldMkLst>
        <pc:spChg chg="mod">
          <ac:chgData name="Kelly Z Wang" userId="S::zwang28@uw.edu::dc95acaa-30eb-4670-adad-6e8d09799465" providerId="AD" clId="Web-{A9213C05-85AB-41C8-B471-9F6278A12313}" dt="2024-02-04T22:55:54.751" v="63" actId="20577"/>
          <ac:spMkLst>
            <pc:docMk/>
            <pc:sldMk cId="104616363" sldId="268"/>
            <ac:spMk id="99" creationId="{00000000-0000-0000-0000-000000000000}"/>
          </ac:spMkLst>
        </pc:spChg>
      </pc:sldChg>
      <pc:sldChg chg="modSp">
        <pc:chgData name="Kelly Z Wang" userId="S::zwang28@uw.edu::dc95acaa-30eb-4670-adad-6e8d09799465" providerId="AD" clId="Web-{A9213C05-85AB-41C8-B471-9F6278A12313}" dt="2024-02-04T23:07:50.668" v="193" actId="20577"/>
        <pc:sldMkLst>
          <pc:docMk/>
          <pc:sldMk cId="2743123055" sldId="271"/>
        </pc:sldMkLst>
        <pc:spChg chg="mod">
          <ac:chgData name="Kelly Z Wang" userId="S::zwang28@uw.edu::dc95acaa-30eb-4670-adad-6e8d09799465" providerId="AD" clId="Web-{A9213C05-85AB-41C8-B471-9F6278A12313}" dt="2024-02-04T23:07:24.026" v="168" actId="20577"/>
          <ac:spMkLst>
            <pc:docMk/>
            <pc:sldMk cId="2743123055" sldId="271"/>
            <ac:spMk id="3" creationId="{7E0447B9-8359-B60B-F847-A626E3BF0D3B}"/>
          </ac:spMkLst>
        </pc:spChg>
        <pc:spChg chg="mod">
          <ac:chgData name="Kelly Z Wang" userId="S::zwang28@uw.edu::dc95acaa-30eb-4670-adad-6e8d09799465" providerId="AD" clId="Web-{A9213C05-85AB-41C8-B471-9F6278A12313}" dt="2024-02-04T23:07:50.668" v="193" actId="20577"/>
          <ac:spMkLst>
            <pc:docMk/>
            <pc:sldMk cId="2743123055" sldId="271"/>
            <ac:spMk id="105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84ccb5cc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084ccb5cc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Janice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084ccb5cc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084ccb5cc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Elaine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980968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084ccb5cc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084ccb5cc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Nguyen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841592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084ccb5cc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084ccb5cc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084ccb5cc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084ccb5cc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err="1"/>
              <a:t>ly</a:t>
            </a:r>
            <a:endParaRPr err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084ccb5cc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084ccb5cc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7106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22311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" name="Google Shape;15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25" y="114901"/>
            <a:ext cx="3203124" cy="2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596" y="4663214"/>
            <a:ext cx="584554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subTitle" idx="2"/>
          </p:nvPr>
        </p:nvSpPr>
        <p:spPr>
          <a:xfrm>
            <a:off x="311700" y="36636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 i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22311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" name="Google Shape;2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25" y="114901"/>
            <a:ext cx="3203124" cy="215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36596" y="4663214"/>
            <a:ext cx="584554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95825" y="95825"/>
            <a:ext cx="8925324" cy="4961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&amp; Use Case</a:t>
            </a:r>
            <a:endParaRPr/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68300">
              <a:buSzPts val="2200"/>
            </a:pPr>
            <a:r>
              <a:rPr lang="en" sz="2200"/>
              <a:t>Our Goal:</a:t>
            </a:r>
            <a:endParaRPr lang="en-US" sz="2200" err="1"/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Optimize the job application experience! Upload a resume and get job postings that match best</a:t>
            </a:r>
          </a:p>
          <a:p>
            <a:pPr indent="-368300">
              <a:buSzPts val="2200"/>
            </a:pPr>
            <a:r>
              <a:rPr lang="en" sz="2200"/>
              <a:t>Use Case: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Upload resume in PDF format and parse it for calculating skill match</a:t>
            </a:r>
          </a:p>
          <a:p>
            <a:pPr indent="-368300">
              <a:lnSpc>
                <a:spcPct val="114999"/>
              </a:lnSpc>
              <a:buSzPts val="2200"/>
            </a:pPr>
            <a:r>
              <a:rPr lang="en" sz="2200"/>
              <a:t>Needs for Python Library:</a:t>
            </a:r>
            <a:endParaRPr lang="en"/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PDF-to-text extraction</a:t>
            </a:r>
          </a:p>
          <a:p>
            <a:pPr lvl="1">
              <a:lnSpc>
                <a:spcPct val="114999"/>
              </a:lnSpc>
              <a:buSzPts val="2200"/>
            </a:pPr>
            <a:endParaRPr lang="en"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Package Choices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 err="1"/>
              <a:t>PyMuPDF</a:t>
            </a:r>
            <a:endParaRPr lang="en-US" err="1"/>
          </a:p>
          <a:p>
            <a:pPr lvl="1">
              <a:lnSpc>
                <a:spcPct val="114999"/>
              </a:lnSpc>
              <a:buSzPts val="1800"/>
            </a:pPr>
            <a:r>
              <a:rPr lang="en" sz="1600">
                <a:solidFill>
                  <a:srgbClr val="040C28"/>
                </a:solidFill>
              </a:rPr>
              <a:t>Authors: Jorj X.</a:t>
            </a:r>
            <a:r>
              <a:rPr lang="en" sz="1600">
                <a:solidFill>
                  <a:srgbClr val="202124"/>
                </a:solidFill>
              </a:rPr>
              <a:t> </a:t>
            </a:r>
            <a:r>
              <a:rPr lang="en" sz="1600">
                <a:solidFill>
                  <a:srgbClr val="040C28"/>
                </a:solidFill>
              </a:rPr>
              <a:t>McKie, </a:t>
            </a:r>
            <a:r>
              <a:rPr lang="en" sz="1600">
                <a:solidFill>
                  <a:schemeClr val="tx1"/>
                </a:solidFill>
              </a:rPr>
              <a:t>Artifex Software Inc. </a:t>
            </a:r>
            <a:endParaRPr lang="en-US" sz="1600">
              <a:solidFill>
                <a:schemeClr val="tx1"/>
              </a:solidFill>
            </a:endParaRPr>
          </a:p>
          <a:p>
            <a:pPr lvl="1">
              <a:lnSpc>
                <a:spcPct val="114999"/>
              </a:lnSpc>
              <a:buSzPts val="1800"/>
            </a:pPr>
            <a:r>
              <a:rPr lang="en" sz="1600">
                <a:solidFill>
                  <a:schemeClr val="tx1"/>
                </a:solidFill>
              </a:rPr>
              <a:t>Purpose: High performance Python library for data extraction, analysis, conversion &amp; manipulation of PDF (and other) documents</a:t>
            </a:r>
          </a:p>
          <a:p>
            <a:pPr lvl="1">
              <a:lnSpc>
                <a:spcPct val="114999"/>
              </a:lnSpc>
            </a:pPr>
            <a:r>
              <a:rPr lang="en" sz="1600">
                <a:solidFill>
                  <a:schemeClr val="tx1"/>
                </a:solidFill>
              </a:rPr>
              <a:t>Both open-source AGPL and commercial license agreements</a:t>
            </a:r>
            <a:endParaRPr lang="en" sz="1600" cap="all">
              <a:solidFill>
                <a:schemeClr val="tx1"/>
              </a:solidFill>
            </a:endParaRPr>
          </a:p>
          <a:p>
            <a:pPr indent="-368300">
              <a:lnSpc>
                <a:spcPct val="114999"/>
              </a:lnSpc>
              <a:buSzPts val="1800"/>
            </a:pPr>
            <a:r>
              <a:rPr lang="en" sz="2200"/>
              <a:t>PyPDF4</a:t>
            </a:r>
          </a:p>
          <a:p>
            <a:pPr lvl="1">
              <a:lnSpc>
                <a:spcPct val="114999"/>
              </a:lnSpc>
            </a:pPr>
            <a:r>
              <a:rPr lang="en" sz="1600">
                <a:solidFill>
                  <a:srgbClr val="1F2328"/>
                </a:solidFill>
              </a:rPr>
              <a:t>Authors: Mathieu </a:t>
            </a:r>
            <a:r>
              <a:rPr lang="en" sz="1600" err="1">
                <a:solidFill>
                  <a:srgbClr val="1F2328"/>
                </a:solidFill>
              </a:rPr>
              <a:t>Fenniak</a:t>
            </a:r>
            <a:r>
              <a:rPr lang="en" sz="1600">
                <a:solidFill>
                  <a:srgbClr val="1F2328"/>
                </a:solidFill>
              </a:rPr>
              <a:t>, Ashish Kulkarni, Steve Witham</a:t>
            </a:r>
            <a:endParaRPr lang="en" sz="1600">
              <a:solidFill>
                <a:srgbClr val="595959"/>
              </a:solidFill>
            </a:endParaRPr>
          </a:p>
          <a:p>
            <a:pPr lvl="1">
              <a:lnSpc>
                <a:spcPct val="114999"/>
              </a:lnSpc>
            </a:pPr>
            <a:r>
              <a:rPr lang="en" sz="1600">
                <a:solidFill>
                  <a:srgbClr val="1F2328"/>
                </a:solidFill>
              </a:rPr>
              <a:t>Purpose: Pure-python PDF library capable of splitting, merging together, cropping, and transforming pages, adding custom data, viewing options, and passwords, and retrieving text and metadata from PDFs</a:t>
            </a:r>
          </a:p>
          <a:p>
            <a:pPr lvl="1">
              <a:lnSpc>
                <a:spcPct val="114999"/>
              </a:lnSpc>
            </a:pPr>
            <a:r>
              <a:rPr lang="en" sz="1600">
                <a:solidFill>
                  <a:srgbClr val="1F2328"/>
                </a:solidFill>
              </a:rPr>
              <a:t>Open-source BSD license</a:t>
            </a:r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4616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Comparison</a:t>
            </a:r>
            <a:endParaRPr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099912" cy="35378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8890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err="1"/>
              <a:t>PyMuPDF</a:t>
            </a:r>
            <a:endParaRPr lang="en-US" b="1"/>
          </a:p>
          <a:p>
            <a:pPr>
              <a:lnSpc>
                <a:spcPct val="114999"/>
              </a:lnSpc>
            </a:pPr>
            <a:r>
              <a:rPr lang="en" sz="2000"/>
              <a:t>Pros:</a:t>
            </a:r>
          </a:p>
          <a:p>
            <a:pPr lvl="1">
              <a:lnSpc>
                <a:spcPct val="114999"/>
              </a:lnSpc>
            </a:pPr>
            <a:r>
              <a:rPr lang="en" sz="1800"/>
              <a:t>Extracts text</a:t>
            </a:r>
          </a:p>
          <a:p>
            <a:pPr lvl="1">
              <a:lnSpc>
                <a:spcPct val="114999"/>
              </a:lnSpc>
            </a:pPr>
            <a:r>
              <a:rPr lang="en" sz="1800"/>
              <a:t>Maintains original structure</a:t>
            </a:r>
            <a:endParaRPr lang="en"/>
          </a:p>
          <a:p>
            <a:pPr lvl="1">
              <a:lnSpc>
                <a:spcPct val="114999"/>
              </a:lnSpc>
            </a:pPr>
            <a:r>
              <a:rPr lang="en" sz="1800"/>
              <a:t>Removes unnecessary spaces</a:t>
            </a:r>
          </a:p>
          <a:p>
            <a:pPr lvl="1">
              <a:lnSpc>
                <a:spcPct val="114999"/>
              </a:lnSpc>
            </a:pPr>
            <a:r>
              <a:rPr lang="en" sz="1800"/>
              <a:t>Consistency with different resume formats</a:t>
            </a:r>
          </a:p>
          <a:p>
            <a:pPr>
              <a:lnSpc>
                <a:spcPct val="114999"/>
              </a:lnSpc>
            </a:pPr>
            <a:r>
              <a:rPr lang="en" sz="2000"/>
              <a:t>Cons: </a:t>
            </a:r>
          </a:p>
          <a:p>
            <a:pPr lvl="1">
              <a:lnSpc>
                <a:spcPct val="114999"/>
              </a:lnSpc>
              <a:buSzPts val="1400"/>
            </a:pPr>
            <a:r>
              <a:rPr lang="en" sz="1800"/>
              <a:t>Issue with words sometimes lumping together</a:t>
            </a:r>
          </a:p>
          <a:p>
            <a:pPr lvl="1">
              <a:lnSpc>
                <a:spcPct val="114999"/>
              </a:lnSpc>
            </a:pPr>
            <a:r>
              <a:rPr lang="en" sz="1800"/>
              <a:t>Sometime can't recognize line breaks</a:t>
            </a:r>
          </a:p>
          <a:p>
            <a:pPr lvl="1">
              <a:lnSpc>
                <a:spcPct val="114999"/>
              </a:lnSpc>
            </a:pPr>
            <a:r>
              <a:rPr lang="en" sz="1800"/>
              <a:t>Can't extract hyperlinks</a:t>
            </a:r>
          </a:p>
          <a:p>
            <a:pPr marL="431800" indent="-342900">
              <a:lnSpc>
                <a:spcPct val="114999"/>
              </a:lnSpc>
            </a:pPr>
            <a:endParaRPr lang="en" sz="2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447B9-8359-B60B-F847-A626E3BF0D3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503788" y="1152475"/>
            <a:ext cx="4099912" cy="3537843"/>
          </a:xfrm>
        </p:spPr>
        <p:txBody>
          <a:bodyPr>
            <a:normAutofit fontScale="92500" lnSpcReduction="20000"/>
          </a:bodyPr>
          <a:lstStyle/>
          <a:p>
            <a:pPr marL="139700" indent="0">
              <a:buNone/>
            </a:pPr>
            <a:r>
              <a:rPr lang="en" sz="2000" b="1"/>
              <a:t>PyPDF4</a:t>
            </a:r>
            <a:endParaRPr lang="en-US" b="1"/>
          </a:p>
          <a:p>
            <a:pPr>
              <a:lnSpc>
                <a:spcPct val="114999"/>
              </a:lnSpc>
            </a:pPr>
            <a:r>
              <a:rPr lang="en" sz="2000"/>
              <a:t>Pros:</a:t>
            </a:r>
          </a:p>
          <a:p>
            <a:pPr lvl="1">
              <a:lnSpc>
                <a:spcPct val="114999"/>
              </a:lnSpc>
            </a:pPr>
            <a:r>
              <a:rPr lang="en" sz="1800"/>
              <a:t>Extracts text</a:t>
            </a:r>
          </a:p>
          <a:p>
            <a:pPr lvl="1">
              <a:lnSpc>
                <a:spcPct val="114999"/>
              </a:lnSpc>
            </a:pPr>
            <a:r>
              <a:rPr lang="en" sz="1800"/>
              <a:t>Alternative versions exist (</a:t>
            </a:r>
            <a:r>
              <a:rPr lang="en" sz="1800" err="1"/>
              <a:t>PyPDF</a:t>
            </a:r>
            <a:r>
              <a:rPr lang="en" sz="1800"/>
              <a:t>, PyPDF2,...)</a:t>
            </a:r>
          </a:p>
          <a:p>
            <a:pPr lvl="1">
              <a:lnSpc>
                <a:spcPct val="114999"/>
              </a:lnSpc>
            </a:pPr>
            <a:r>
              <a:rPr lang="en" sz="1800"/>
              <a:t>Lighter package</a:t>
            </a:r>
          </a:p>
          <a:p>
            <a:pPr marL="609600" lvl="1" indent="0">
              <a:lnSpc>
                <a:spcPct val="114999"/>
              </a:lnSpc>
              <a:buNone/>
            </a:pPr>
            <a:endParaRPr lang="en" sz="1800"/>
          </a:p>
          <a:p>
            <a:pPr>
              <a:lnSpc>
                <a:spcPct val="114999"/>
              </a:lnSpc>
            </a:pPr>
            <a:r>
              <a:rPr lang="en" sz="2000"/>
              <a:t>Cons:</a:t>
            </a:r>
            <a:endParaRPr lang="en"/>
          </a:p>
          <a:p>
            <a:pPr lvl="1">
              <a:lnSpc>
                <a:spcPct val="114999"/>
              </a:lnSpc>
            </a:pPr>
            <a:r>
              <a:rPr lang="en" sz="1800"/>
              <a:t>Does not maintain the original structure</a:t>
            </a:r>
          </a:p>
          <a:p>
            <a:pPr lvl="1">
              <a:lnSpc>
                <a:spcPct val="114999"/>
              </a:lnSpc>
            </a:pPr>
            <a:r>
              <a:rPr lang="en" sz="1800"/>
              <a:t>Performance inconsistency depending on the format of resume</a:t>
            </a:r>
            <a:endParaRPr lang="en"/>
          </a:p>
          <a:p>
            <a:pPr>
              <a:lnSpc>
                <a:spcPct val="114999"/>
              </a:lnSpc>
            </a:pPr>
            <a:endParaRPr lang="en" sz="2000"/>
          </a:p>
          <a:p>
            <a:pPr>
              <a:lnSpc>
                <a:spcPct val="114999"/>
              </a:lnSpc>
            </a:pPr>
            <a:endParaRPr lang="en" sz="2000"/>
          </a:p>
        </p:txBody>
      </p:sp>
    </p:spTree>
    <p:extLst>
      <p:ext uri="{BB962C8B-B14F-4D97-AF65-F5344CB8AC3E}">
        <p14:creationId xmlns:p14="http://schemas.microsoft.com/office/powerpoint/2010/main" val="2743123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Our Choice</a:t>
            </a:r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indent="-368300">
              <a:lnSpc>
                <a:spcPct val="114999"/>
              </a:lnSpc>
              <a:buSzPts val="2200"/>
            </a:pPr>
            <a:r>
              <a:rPr lang="en" sz="2000" err="1"/>
              <a:t>PyMuPDF</a:t>
            </a:r>
            <a:r>
              <a:rPr lang="en" sz="2000"/>
              <a:t> for Resume Data Extraction</a:t>
            </a:r>
            <a:endParaRPr lang="en-US" sz="2200"/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Automatic text pre-processing</a:t>
            </a:r>
          </a:p>
          <a:p>
            <a:pPr lvl="2">
              <a:lnSpc>
                <a:spcPct val="114999"/>
              </a:lnSpc>
              <a:buSzPts val="2200"/>
            </a:pPr>
            <a:r>
              <a:rPr lang="en" sz="1800"/>
              <a:t>Removes unnecessary spaces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Consistency with different resume formats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Easy to install and use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Text is extracted quickly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Support multiple kinds of document formats for many functions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r>
              <a:rPr lang="en"/>
              <a:t>Drawbacks/</a:t>
            </a:r>
            <a:r>
              <a:rPr lang="en-US"/>
              <a:t>Remaining Concerns</a:t>
            </a:r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" sz="2200"/>
              <a:t>Concerns:</a:t>
            </a:r>
            <a:endParaRPr lang="en-US" sz="2200"/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Sometimes lumps words together</a:t>
            </a:r>
          </a:p>
          <a:p>
            <a:pPr lvl="1">
              <a:lnSpc>
                <a:spcPct val="114999"/>
              </a:lnSpc>
              <a:buSzPts val="2200"/>
            </a:pPr>
            <a:endParaRPr lang="en" sz="1800"/>
          </a:p>
          <a:p>
            <a:pPr indent="-368300">
              <a:buSzPts val="2200"/>
            </a:pPr>
            <a:r>
              <a:rPr lang="en" sz="2200"/>
              <a:t>Drawback Mitigation:</a:t>
            </a:r>
            <a:endParaRPr lang="en-US" sz="2200"/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Use standard fonts: Times, Calibri, Arial, etc.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Implement checks on the output</a:t>
            </a:r>
          </a:p>
          <a:p>
            <a:pPr lvl="1">
              <a:lnSpc>
                <a:spcPct val="114999"/>
              </a:lnSpc>
              <a:buSzPts val="2200"/>
            </a:pPr>
            <a:r>
              <a:rPr lang="en" sz="1800"/>
              <a:t>Format Control</a:t>
            </a:r>
          </a:p>
          <a:p>
            <a:pPr marL="88900" indent="0">
              <a:lnSpc>
                <a:spcPct val="114999"/>
              </a:lnSpc>
              <a:buSzPts val="2200"/>
              <a:buNone/>
            </a:pPr>
            <a:endParaRPr lang="en" sz="2200"/>
          </a:p>
          <a:p>
            <a:pPr indent="-368300">
              <a:buSzPts val="2200"/>
            </a:pPr>
            <a:r>
              <a:rPr lang="en" sz="2200"/>
              <a:t>Other Potential Issues:</a:t>
            </a:r>
          </a:p>
          <a:p>
            <a:pPr lvl="1" indent="-368300">
              <a:lnSpc>
                <a:spcPct val="114999"/>
              </a:lnSpc>
              <a:buSzPts val="2200"/>
            </a:pPr>
            <a:r>
              <a:rPr lang="en" sz="1800"/>
              <a:t>Missing out important keywords</a:t>
            </a:r>
          </a:p>
          <a:p>
            <a:pPr lvl="1" indent="-368300">
              <a:lnSpc>
                <a:spcPct val="114999"/>
              </a:lnSpc>
              <a:buSzPts val="2200"/>
            </a:pPr>
            <a:r>
              <a:rPr lang="en" sz="1800"/>
              <a:t>Eliminating sensitive information like demographic for future bias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363B1-990A-A545-821A-19E6BB1EF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"/>
              <a:t>Package Demonstration</a:t>
            </a:r>
            <a:endParaRPr lang="en-US" b="0"/>
          </a:p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9F748D-C49F-AAF8-9AE4-899FF82AAB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Sample Code:</a:t>
            </a:r>
          </a:p>
        </p:txBody>
      </p:sp>
      <p:pic>
        <p:nvPicPr>
          <p:cNvPr id="5" name="Picture 4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30F146FF-0988-9090-D5E6-21E9884A7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870" y="1606404"/>
            <a:ext cx="7661461" cy="250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11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Package Demonstration</a:t>
            </a:r>
            <a:endParaRPr/>
          </a:p>
        </p:txBody>
      </p:sp>
      <p:pic>
        <p:nvPicPr>
          <p:cNvPr id="2" name="PyMuPDF">
            <a:hlinkClick r:id="" action="ppaction://media"/>
            <a:extLst>
              <a:ext uri="{FF2B5EF4-FFF2-40B4-BE49-F238E27FC236}">
                <a16:creationId xmlns:a16="http://schemas.microsoft.com/office/drawing/2014/main" id="{324BA510-A9A1-5325-F11D-4AE8B55CDC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1356" y="1153085"/>
            <a:ext cx="6441142" cy="3621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32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7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Simple Light</vt:lpstr>
      <vt:lpstr>Background &amp; Use Case</vt:lpstr>
      <vt:lpstr>Python Package Choices</vt:lpstr>
      <vt:lpstr>Package Comparison</vt:lpstr>
      <vt:lpstr>Our Choice</vt:lpstr>
      <vt:lpstr>Drawbacks/Remaining Concerns</vt:lpstr>
      <vt:lpstr>Package Demonstration </vt:lpstr>
      <vt:lpstr>Package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Project Situation</dc:title>
  <cp:revision>1</cp:revision>
  <dcterms:modified xsi:type="dcterms:W3CDTF">2024-02-04T23:31:47Z</dcterms:modified>
</cp:coreProperties>
</file>

<file path=docProps/thumbnail.jpeg>
</file>